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56" r:id="rId6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E8ED9B-7C52-4CEA-8CE9-9A39347C0E5B}" v="2" dt="2026-02-25T16:37:02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28" d="100"/>
          <a:sy n="28" d="100"/>
        </p:scale>
        <p:origin x="19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gane WATHELET" userId="03173c3e-6633-402c-a1e8-9e01029c95ba" providerId="ADAL" clId="{4FB68A88-B618-4800-8DD0-0E09FCBDF5DF}"/>
    <pc:docChg chg="custSel modSld sldOrd">
      <pc:chgData name="Morgane WATHELET" userId="03173c3e-6633-402c-a1e8-9e01029c95ba" providerId="ADAL" clId="{4FB68A88-B618-4800-8DD0-0E09FCBDF5DF}" dt="2026-02-25T16:37:10.280" v="19" actId="167"/>
      <pc:docMkLst>
        <pc:docMk/>
      </pc:docMkLst>
      <pc:sldChg chg="addSp delSp modSp mod">
        <pc:chgData name="Morgane WATHELET" userId="03173c3e-6633-402c-a1e8-9e01029c95ba" providerId="ADAL" clId="{4FB68A88-B618-4800-8DD0-0E09FCBDF5DF}" dt="2026-02-25T16:37:10.280" v="19" actId="167"/>
        <pc:sldMkLst>
          <pc:docMk/>
          <pc:sldMk cId="796098608" sldId="256"/>
        </pc:sldMkLst>
        <pc:spChg chg="del">
          <ac:chgData name="Morgane WATHELET" userId="03173c3e-6633-402c-a1e8-9e01029c95ba" providerId="ADAL" clId="{4FB68A88-B618-4800-8DD0-0E09FCBDF5DF}" dt="2026-02-25T16:36:05.427" v="2" actId="478"/>
          <ac:spMkLst>
            <pc:docMk/>
            <pc:sldMk cId="796098608" sldId="256"/>
            <ac:spMk id="2" creationId="{A4CDC466-AD2B-E702-E74A-7B279B541A1D}"/>
          </ac:spMkLst>
        </pc:spChg>
        <pc:spChg chg="del">
          <ac:chgData name="Morgane WATHELET" userId="03173c3e-6633-402c-a1e8-9e01029c95ba" providerId="ADAL" clId="{4FB68A88-B618-4800-8DD0-0E09FCBDF5DF}" dt="2026-02-25T16:36:06.526" v="3" actId="478"/>
          <ac:spMkLst>
            <pc:docMk/>
            <pc:sldMk cId="796098608" sldId="256"/>
            <ac:spMk id="3" creationId="{4F60C87B-8571-67D2-E6F8-6186F9354AF2}"/>
          </ac:spMkLst>
        </pc:spChg>
        <pc:picChg chg="del">
          <ac:chgData name="Morgane WATHELET" userId="03173c3e-6633-402c-a1e8-9e01029c95ba" providerId="ADAL" clId="{4FB68A88-B618-4800-8DD0-0E09FCBDF5DF}" dt="2026-02-25T16:35:59.401" v="0" actId="478"/>
          <ac:picMkLst>
            <pc:docMk/>
            <pc:sldMk cId="796098608" sldId="256"/>
            <ac:picMk id="5" creationId="{99461770-34CA-1548-7A1F-483CEDB4E872}"/>
          </ac:picMkLst>
        </pc:picChg>
        <pc:picChg chg="add mod ord">
          <ac:chgData name="Morgane WATHELET" userId="03173c3e-6633-402c-a1e8-9e01029c95ba" providerId="ADAL" clId="{4FB68A88-B618-4800-8DD0-0E09FCBDF5DF}" dt="2026-02-25T16:37:10.280" v="19" actId="167"/>
          <ac:picMkLst>
            <pc:docMk/>
            <pc:sldMk cId="796098608" sldId="256"/>
            <ac:picMk id="11" creationId="{C413DDBD-8FA8-F7BA-E77E-043013FB3791}"/>
          </ac:picMkLst>
        </pc:picChg>
      </pc:sldChg>
      <pc:sldChg chg="addSp delSp modSp mod ord">
        <pc:chgData name="Morgane WATHELET" userId="03173c3e-6633-402c-a1e8-9e01029c95ba" providerId="ADAL" clId="{4FB68A88-B618-4800-8DD0-0E09FCBDF5DF}" dt="2026-02-25T16:36:47.086" v="13"/>
        <pc:sldMkLst>
          <pc:docMk/>
          <pc:sldMk cId="1028883085" sldId="257"/>
        </pc:sldMkLst>
        <pc:spChg chg="del">
          <ac:chgData name="Morgane WATHELET" userId="03173c3e-6633-402c-a1e8-9e01029c95ba" providerId="ADAL" clId="{4FB68A88-B618-4800-8DD0-0E09FCBDF5DF}" dt="2026-02-25T16:36:09.573" v="4" actId="478"/>
          <ac:spMkLst>
            <pc:docMk/>
            <pc:sldMk cId="1028883085" sldId="257"/>
            <ac:spMk id="2" creationId="{49540179-0F6F-E68C-D77B-7C5E9807EC47}"/>
          </ac:spMkLst>
        </pc:spChg>
        <pc:spChg chg="del">
          <ac:chgData name="Morgane WATHELET" userId="03173c3e-6633-402c-a1e8-9e01029c95ba" providerId="ADAL" clId="{4FB68A88-B618-4800-8DD0-0E09FCBDF5DF}" dt="2026-02-25T16:36:10.468" v="5" actId="478"/>
          <ac:spMkLst>
            <pc:docMk/>
            <pc:sldMk cId="1028883085" sldId="257"/>
            <ac:spMk id="3" creationId="{C9E7A68F-4D82-0AE2-9C49-E99AE32C9B01}"/>
          </ac:spMkLst>
        </pc:spChg>
        <pc:picChg chg="add mod ord">
          <ac:chgData name="Morgane WATHELET" userId="03173c3e-6633-402c-a1e8-9e01029c95ba" providerId="ADAL" clId="{4FB68A88-B618-4800-8DD0-0E09FCBDF5DF}" dt="2026-02-25T16:36:41.335" v="11" actId="167"/>
          <ac:picMkLst>
            <pc:docMk/>
            <pc:sldMk cId="1028883085" sldId="257"/>
            <ac:picMk id="5" creationId="{6CC398F4-4F35-6362-9701-CEB7ACB2D276}"/>
          </ac:picMkLst>
        </pc:picChg>
        <pc:picChg chg="del">
          <ac:chgData name="Morgane WATHELET" userId="03173c3e-6633-402c-a1e8-9e01029c95ba" providerId="ADAL" clId="{4FB68A88-B618-4800-8DD0-0E09FCBDF5DF}" dt="2026-02-25T16:36:02.019" v="1" actId="478"/>
          <ac:picMkLst>
            <pc:docMk/>
            <pc:sldMk cId="1028883085" sldId="257"/>
            <ac:picMk id="6" creationId="{50A4537B-76A1-03D1-0B44-326B93BCB333}"/>
          </ac:picMkLst>
        </pc:picChg>
      </pc:sldChg>
    </pc:docChg>
  </pc:docChgLst>
  <pc:docChgLst>
    <pc:chgData name="Morgane WATHELET" userId="S::m92665@bpifrance.fr::03173c3e-6633-402c-a1e8-9e01029c95ba" providerId="AD" clId="Web-{FF2B231C-0DEE-4AD9-8CD6-3894C9948309}"/>
    <pc:docChg chg="mod">
      <pc:chgData name="Morgane WATHELET" userId="S::m92665@bpifrance.fr::03173c3e-6633-402c-a1e8-9e01029c95ba" providerId="AD" clId="Web-{FF2B231C-0DEE-4AD9-8CD6-3894C9948309}" dt="2026-02-17T14:55:16.356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50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6264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984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18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28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15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730253"/>
            <a:ext cx="11830050" cy="265112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5010150"/>
            <a:ext cx="5831087" cy="73691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50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93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14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77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6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B14C7F-B641-F04F-B02A-529060C07ABA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7ACF90-153D-9D43-8D2E-FEFA196EC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07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32596-F327-4B6E-0603-E38C2FA41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CC398F4-4F35-6362-9701-CEB7ACB2D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" y="-28296"/>
            <a:ext cx="13744295" cy="137442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DAD30D8-4DEA-5A91-DA5C-82F30F9AB134}"/>
              </a:ext>
            </a:extLst>
          </p:cNvPr>
          <p:cNvSpPr txBox="1"/>
          <p:nvPr/>
        </p:nvSpPr>
        <p:spPr>
          <a:xfrm>
            <a:off x="1432615" y="9450885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992F38B-280C-754E-9D4D-9D210B2CFFC4}"/>
              </a:ext>
            </a:extLst>
          </p:cNvPr>
          <p:cNvSpPr/>
          <p:nvPr/>
        </p:nvSpPr>
        <p:spPr>
          <a:xfrm>
            <a:off x="8342608" y="2354189"/>
            <a:ext cx="4051005" cy="40510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FDEE83-9F34-F0BC-C801-61C071AEDF47}"/>
              </a:ext>
            </a:extLst>
          </p:cNvPr>
          <p:cNvSpPr txBox="1"/>
          <p:nvPr/>
        </p:nvSpPr>
        <p:spPr>
          <a:xfrm>
            <a:off x="7555130" y="3825693"/>
            <a:ext cx="52810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2C11193-4160-F97F-BB35-8355BD092916}"/>
              </a:ext>
            </a:extLst>
          </p:cNvPr>
          <p:cNvSpPr/>
          <p:nvPr/>
        </p:nvSpPr>
        <p:spPr>
          <a:xfrm>
            <a:off x="6408241" y="10127002"/>
            <a:ext cx="1887789" cy="188778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D007878-CF83-04B2-2028-8DB12DFBD26E}"/>
              </a:ext>
            </a:extLst>
          </p:cNvPr>
          <p:cNvSpPr txBox="1"/>
          <p:nvPr/>
        </p:nvSpPr>
        <p:spPr>
          <a:xfrm>
            <a:off x="6023170" y="10596763"/>
            <a:ext cx="26579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atin typeface="Barlow Condensed SemiBold" pitchFamily="2" charset="77"/>
              </a:rPr>
              <a:t>Logo</a:t>
            </a:r>
            <a:endParaRPr lang="fr-FR" sz="44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2888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413DDBD-8FA8-F7BA-E77E-043013FB3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4E4F57B-1364-A6DC-8C67-530EBD8C81C1}"/>
              </a:ext>
            </a:extLst>
          </p:cNvPr>
          <p:cNvSpPr txBox="1"/>
          <p:nvPr/>
        </p:nvSpPr>
        <p:spPr>
          <a:xfrm>
            <a:off x="1432615" y="9450885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55B4E99-0782-3BAA-CCE6-0AB8470488E1}"/>
              </a:ext>
            </a:extLst>
          </p:cNvPr>
          <p:cNvSpPr/>
          <p:nvPr/>
        </p:nvSpPr>
        <p:spPr>
          <a:xfrm>
            <a:off x="8342608" y="2354189"/>
            <a:ext cx="4051005" cy="40510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3EFA0D-42DA-556D-241D-284724420B13}"/>
              </a:ext>
            </a:extLst>
          </p:cNvPr>
          <p:cNvSpPr txBox="1"/>
          <p:nvPr/>
        </p:nvSpPr>
        <p:spPr>
          <a:xfrm>
            <a:off x="7555130" y="3825693"/>
            <a:ext cx="52810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8A9B5AB-A258-9E39-0BD2-75D6F299D80D}"/>
              </a:ext>
            </a:extLst>
          </p:cNvPr>
          <p:cNvSpPr/>
          <p:nvPr/>
        </p:nvSpPr>
        <p:spPr>
          <a:xfrm>
            <a:off x="6408241" y="10127002"/>
            <a:ext cx="1887789" cy="188778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CEEAB27-4858-1F10-16F7-F8F450C87EC9}"/>
              </a:ext>
            </a:extLst>
          </p:cNvPr>
          <p:cNvSpPr txBox="1"/>
          <p:nvPr/>
        </p:nvSpPr>
        <p:spPr>
          <a:xfrm>
            <a:off x="6023170" y="10596763"/>
            <a:ext cx="26579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atin typeface="Barlow Condensed SemiBold" pitchFamily="2" charset="77"/>
              </a:rPr>
              <a:t>Logo</a:t>
            </a:r>
            <a:endParaRPr lang="fr-FR" sz="44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960986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63823D163E74BBA6BA32626854DFC" ma:contentTypeVersion="12" ma:contentTypeDescription="Crée un document." ma:contentTypeScope="" ma:versionID="748962ecfd71ba76e408611a2806be71">
  <xsd:schema xmlns:xsd="http://www.w3.org/2001/XMLSchema" xmlns:xs="http://www.w3.org/2001/XMLSchema" xmlns:p="http://schemas.microsoft.com/office/2006/metadata/properties" xmlns:ns2="8e427215-321c-45ca-9a1d-7f0bdc28fe41" xmlns:ns3="7ffc282e-1f05-4ea2-abde-5c8b32e86ae0" targetNamespace="http://schemas.microsoft.com/office/2006/metadata/properties" ma:root="true" ma:fieldsID="0793234d7da440904ece267f51d9201e" ns2:_="" ns3:_="">
    <xsd:import namespace="8e427215-321c-45ca-9a1d-7f0bdc28fe41"/>
    <xsd:import namespace="7ffc282e-1f05-4ea2-abde-5c8b32e86a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27215-321c-45ca-9a1d-7f0bdc28f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f5bfe009-0698-4f0a-aaca-d9746fe593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c282e-1f05-4ea2-abde-5c8b32e86ae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cfb6ac-4fa2-41e1-942f-316af74e1426}" ma:internalName="TaxCatchAll" ma:showField="CatchAllData" ma:web="7ffc282e-1f05-4ea2-abde-5c8b32e86a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427215-321c-45ca-9a1d-7f0bdc28fe41">
      <Terms xmlns="http://schemas.microsoft.com/office/infopath/2007/PartnerControls"/>
    </lcf76f155ced4ddcb4097134ff3c332f>
    <TaxCatchAll xmlns="7ffc282e-1f05-4ea2-abde-5c8b32e86ae0" xsi:nil="true"/>
  </documentManagement>
</p:properties>
</file>

<file path=customXml/itemProps1.xml><?xml version="1.0" encoding="utf-8"?>
<ds:datastoreItem xmlns:ds="http://schemas.openxmlformats.org/officeDocument/2006/customXml" ds:itemID="{724AFCA8-51E2-4686-9B9F-B4674E786A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A02414-4325-4779-BF4E-00FA9DF3DD42}"/>
</file>

<file path=customXml/itemProps3.xml><?xml version="1.0" encoding="utf-8"?>
<ds:datastoreItem xmlns:ds="http://schemas.openxmlformats.org/officeDocument/2006/customXml" ds:itemID="{327755CB-1781-4118-847F-41B2E20BA4C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2bac708-5962-4f0d-af23-5a556b5c64b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</TotalTime>
  <Words>12</Words>
  <Application>Microsoft Office PowerPoint</Application>
  <PresentationFormat>Personnalisé</PresentationFormat>
  <Paragraphs>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Barlow Condensed Medium</vt:lpstr>
      <vt:lpstr>Barlow Condensed SemiBold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DALLE</dc:creator>
  <cp:lastModifiedBy>Morgane WATHELET</cp:lastModifiedBy>
  <cp:revision>2</cp:revision>
  <dcterms:created xsi:type="dcterms:W3CDTF">2026-02-10T16:23:41Z</dcterms:created>
  <dcterms:modified xsi:type="dcterms:W3CDTF">2026-02-25T16:37:12Z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0x0101007C663823D163E74BBA6BA32626854DFC</vt:lpwstr>
  </property>
  <property fmtid="{D5CDD505-2E9C-101B-9397-08002B2CF9AE}" pid="3" name="MSIP_Label_26615553-48f4-466c-a66f-a3bb9a6459c5_Enabled">
    <vt:lpwstr>true</vt:lpwstr>
  </property>
  <property fmtid="{D5CDD505-2E9C-101B-9397-08002B2CF9AE}" pid="4" name="MSIP_Label_26615553-48f4-466c-a66f-a3bb9a6459c5_SetDate">
    <vt:lpwstr>2026-02-17T14:55:16Z</vt:lpwstr>
  </property>
  <property fmtid="{D5CDD505-2E9C-101B-9397-08002B2CF9AE}" pid="5" name="MSIP_Label_26615553-48f4-466c-a66f-a3bb9a6459c5_Method">
    <vt:lpwstr>Standard</vt:lpwstr>
  </property>
  <property fmtid="{D5CDD505-2E9C-101B-9397-08002B2CF9AE}" pid="6" name="MSIP_Label_26615553-48f4-466c-a66f-a3bb9a6459c5_Name">
    <vt:lpwstr>C1 - Interne</vt:lpwstr>
  </property>
  <property fmtid="{D5CDD505-2E9C-101B-9397-08002B2CF9AE}" pid="7" name="MSIP_Label_26615553-48f4-466c-a66f-a3bb9a6459c5_SiteId">
    <vt:lpwstr>1fbeb981-82a8-4cd1-8a51-a83806530676</vt:lpwstr>
  </property>
  <property fmtid="{D5CDD505-2E9C-101B-9397-08002B2CF9AE}" pid="8" name="MSIP_Label_26615553-48f4-466c-a66f-a3bb9a6459c5_ActionId">
    <vt:lpwstr>8dce898b-b2ee-43ad-8acb-8ea270b52f0a</vt:lpwstr>
  </property>
  <property fmtid="{D5CDD505-2E9C-101B-9397-08002B2CF9AE}" pid="9" name="MSIP_Label_26615553-48f4-466c-a66f-a3bb9a6459c5_ContentBits">
    <vt:lpwstr>0</vt:lpwstr>
  </property>
  <property fmtid="{D5CDD505-2E9C-101B-9397-08002B2CF9AE}" pid="10" name="MSIP_Label_26615553-48f4-466c-a66f-a3bb9a6459c5_Tag">
    <vt:lpwstr>10, 3, 0, 2</vt:lpwstr>
  </property>
  <property fmtid="{D5CDD505-2E9C-101B-9397-08002B2CF9AE}" pid="11" name="MediaServiceImageTags">
    <vt:lpwstr/>
  </property>
  <property fmtid="{D5CDD505-2E9C-101B-9397-08002B2CF9AE}" pid="12" name="Order">
    <vt:r8>518500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</Properties>
</file>