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  <p:sldId id="257" r:id="rId6"/>
  </p:sldIdLst>
  <p:sldSz cx="13716000" cy="17146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80672A-4FBF-4FE8-9BBB-279647EA30E9}" v="3" dt="2026-02-25T17:41:11.4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22" d="100"/>
          <a:sy n="22" d="100"/>
        </p:scale>
        <p:origin x="218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gane WATHELET" userId="03173c3e-6633-402c-a1e8-9e01029c95ba" providerId="ADAL" clId="{4FB68A88-B618-4800-8DD0-0E09FCBDF5DF}"/>
    <pc:docChg chg="custSel modSld">
      <pc:chgData name="Morgane WATHELET" userId="03173c3e-6633-402c-a1e8-9e01029c95ba" providerId="ADAL" clId="{4FB68A88-B618-4800-8DD0-0E09FCBDF5DF}" dt="2026-02-25T17:41:19.211" v="20" actId="167"/>
      <pc:docMkLst>
        <pc:docMk/>
      </pc:docMkLst>
      <pc:sldChg chg="addSp delSp modSp mod">
        <pc:chgData name="Morgane WATHELET" userId="03173c3e-6633-402c-a1e8-9e01029c95ba" providerId="ADAL" clId="{4FB68A88-B618-4800-8DD0-0E09FCBDF5DF}" dt="2026-02-25T17:41:19.211" v="20" actId="167"/>
        <pc:sldMkLst>
          <pc:docMk/>
          <pc:sldMk cId="844996652" sldId="256"/>
        </pc:sldMkLst>
        <pc:spChg chg="del">
          <ac:chgData name="Morgane WATHELET" userId="03173c3e-6633-402c-a1e8-9e01029c95ba" providerId="ADAL" clId="{4FB68A88-B618-4800-8DD0-0E09FCBDF5DF}" dt="2026-02-25T17:41:01.610" v="13" actId="478"/>
          <ac:spMkLst>
            <pc:docMk/>
            <pc:sldMk cId="844996652" sldId="256"/>
            <ac:spMk id="2" creationId="{331D23DA-F295-F089-FCB0-0390CB86AC1F}"/>
          </ac:spMkLst>
        </pc:spChg>
        <pc:spChg chg="del">
          <ac:chgData name="Morgane WATHELET" userId="03173c3e-6633-402c-a1e8-9e01029c95ba" providerId="ADAL" clId="{4FB68A88-B618-4800-8DD0-0E09FCBDF5DF}" dt="2026-02-25T17:41:02.805" v="14" actId="478"/>
          <ac:spMkLst>
            <pc:docMk/>
            <pc:sldMk cId="844996652" sldId="256"/>
            <ac:spMk id="3" creationId="{1A1A0599-569B-B65F-CC2F-880759267519}"/>
          </ac:spMkLst>
        </pc:spChg>
        <pc:picChg chg="del">
          <ac:chgData name="Morgane WATHELET" userId="03173c3e-6633-402c-a1e8-9e01029c95ba" providerId="ADAL" clId="{4FB68A88-B618-4800-8DD0-0E09FCBDF5DF}" dt="2026-02-25T17:40:59.064" v="12" actId="478"/>
          <ac:picMkLst>
            <pc:docMk/>
            <pc:sldMk cId="844996652" sldId="256"/>
            <ac:picMk id="5" creationId="{E5C970D8-9EB9-4F61-51A0-7D7A5CECA342}"/>
          </ac:picMkLst>
        </pc:picChg>
        <pc:picChg chg="add del mod">
          <ac:chgData name="Morgane WATHELET" userId="03173c3e-6633-402c-a1e8-9e01029c95ba" providerId="ADAL" clId="{4FB68A88-B618-4800-8DD0-0E09FCBDF5DF}" dt="2026-02-25T17:40:34.381" v="3" actId="21"/>
          <ac:picMkLst>
            <pc:docMk/>
            <pc:sldMk cId="844996652" sldId="256"/>
            <ac:picMk id="7" creationId="{1142D5E1-0871-86A2-FF75-7C5735E98788}"/>
          </ac:picMkLst>
        </pc:picChg>
        <pc:picChg chg="add mod ord">
          <ac:chgData name="Morgane WATHELET" userId="03173c3e-6633-402c-a1e8-9e01029c95ba" providerId="ADAL" clId="{4FB68A88-B618-4800-8DD0-0E09FCBDF5DF}" dt="2026-02-25T17:41:19.211" v="20" actId="167"/>
          <ac:picMkLst>
            <pc:docMk/>
            <pc:sldMk cId="844996652" sldId="256"/>
            <ac:picMk id="13" creationId="{C2EEDF89-FE93-A45E-B6FE-73D00B6FD3D1}"/>
          </ac:picMkLst>
        </pc:picChg>
      </pc:sldChg>
      <pc:sldChg chg="addSp delSp modSp mod">
        <pc:chgData name="Morgane WATHELET" userId="03173c3e-6633-402c-a1e8-9e01029c95ba" providerId="ADAL" clId="{4FB68A88-B618-4800-8DD0-0E09FCBDF5DF}" dt="2026-02-25T17:40:53.468" v="11" actId="167"/>
        <pc:sldMkLst>
          <pc:docMk/>
          <pc:sldMk cId="2471371181" sldId="257"/>
        </pc:sldMkLst>
        <pc:spChg chg="del">
          <ac:chgData name="Morgane WATHELET" userId="03173c3e-6633-402c-a1e8-9e01029c95ba" providerId="ADAL" clId="{4FB68A88-B618-4800-8DD0-0E09FCBDF5DF}" dt="2026-02-25T17:40:41.176" v="5" actId="478"/>
          <ac:spMkLst>
            <pc:docMk/>
            <pc:sldMk cId="2471371181" sldId="257"/>
            <ac:spMk id="2" creationId="{ED890A3F-CB0E-31E1-D7ED-92335754AB1F}"/>
          </ac:spMkLst>
        </pc:spChg>
        <pc:spChg chg="del">
          <ac:chgData name="Morgane WATHELET" userId="03173c3e-6633-402c-a1e8-9e01029c95ba" providerId="ADAL" clId="{4FB68A88-B618-4800-8DD0-0E09FCBDF5DF}" dt="2026-02-25T17:40:42.747" v="6" actId="478"/>
          <ac:spMkLst>
            <pc:docMk/>
            <pc:sldMk cId="2471371181" sldId="257"/>
            <ac:spMk id="3" creationId="{E1416009-0889-19D3-91E5-DB0AA5A17AAA}"/>
          </ac:spMkLst>
        </pc:spChg>
        <pc:picChg chg="add mod ord">
          <ac:chgData name="Morgane WATHELET" userId="03173c3e-6633-402c-a1e8-9e01029c95ba" providerId="ADAL" clId="{4FB68A88-B618-4800-8DD0-0E09FCBDF5DF}" dt="2026-02-25T17:40:53.468" v="11" actId="167"/>
          <ac:picMkLst>
            <pc:docMk/>
            <pc:sldMk cId="2471371181" sldId="257"/>
            <ac:picMk id="4" creationId="{1142D5E1-0871-86A2-FF75-7C5735E98788}"/>
          </ac:picMkLst>
        </pc:picChg>
        <pc:picChg chg="del">
          <ac:chgData name="Morgane WATHELET" userId="03173c3e-6633-402c-a1e8-9e01029c95ba" providerId="ADAL" clId="{4FB68A88-B618-4800-8DD0-0E09FCBDF5DF}" dt="2026-02-25T17:40:37.729" v="4" actId="478"/>
          <ac:picMkLst>
            <pc:docMk/>
            <pc:sldMk cId="2471371181" sldId="257"/>
            <ac:picMk id="6" creationId="{AC375E67-A598-4C81-6D2F-D80A8FC8C7AD}"/>
          </ac:picMkLst>
        </pc:picChg>
      </pc:sldChg>
    </pc:docChg>
  </pc:docChgLst>
  <pc:docChgLst>
    <pc:chgData name="Morgane WATHELET" userId="S::m92665@bpifrance.fr::03173c3e-6633-402c-a1e8-9e01029c95ba" providerId="AD" clId="Web-{C2CD943A-4BE0-4B86-84A7-598BCE491E28}"/>
    <pc:docChg chg="mod">
      <pc:chgData name="Morgane WATHELET" userId="S::m92665@bpifrance.fr::03173c3e-6633-402c-a1e8-9e01029c95ba" providerId="AD" clId="Web-{C2CD943A-4BE0-4B86-84A7-598BCE491E28}" dt="2026-02-17T14:56:51.312" v="0" actId="33475"/>
      <pc:docMkLst>
        <pc:docMk/>
      </pc:docMkLst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6167"/>
            <a:ext cx="11658600" cy="5969553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5929"/>
            <a:ext cx="10287000" cy="4139788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B-4AB9-ED4B-ADDF-07AED4DC1109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1DF3-78FF-724F-848C-04264678AC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70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B-4AB9-ED4B-ADDF-07AED4DC1109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1DF3-78FF-724F-848C-04264678AC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722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897"/>
            <a:ext cx="2957513" cy="1453094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897"/>
            <a:ext cx="8701088" cy="1453094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B-4AB9-ED4B-ADDF-07AED4DC1109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1DF3-78FF-724F-848C-04264678AC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484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B-4AB9-ED4B-ADDF-07AED4DC1109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1DF3-78FF-724F-848C-04264678AC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6219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4745"/>
            <a:ext cx="11830050" cy="7132503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74724"/>
            <a:ext cx="11830050" cy="3750815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B-4AB9-ED4B-ADDF-07AED4DC1109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1DF3-78FF-724F-848C-04264678AC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7014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4485"/>
            <a:ext cx="5829300" cy="1087935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4485"/>
            <a:ext cx="5829300" cy="1087935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B-4AB9-ED4B-ADDF-07AED4DC1109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1DF3-78FF-724F-848C-04264678AC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8081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1" y="912901"/>
            <a:ext cx="11830050" cy="331421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3297"/>
            <a:ext cx="5802510" cy="205997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63268"/>
            <a:ext cx="5802510" cy="92123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4203297"/>
            <a:ext cx="5831087" cy="205997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6263268"/>
            <a:ext cx="5831087" cy="92123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B-4AB9-ED4B-ADDF-07AED4DC1109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1DF3-78FF-724F-848C-04264678AC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8987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B-4AB9-ED4B-ADDF-07AED4DC1109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1DF3-78FF-724F-848C-04264678AC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879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B-4AB9-ED4B-ADDF-07AED4DC1109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1DF3-78FF-724F-848C-04264678AC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4968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3106"/>
            <a:ext cx="4423767" cy="400087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6" y="2468795"/>
            <a:ext cx="6943725" cy="12185191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3976"/>
            <a:ext cx="4423767" cy="9529853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B-4AB9-ED4B-ADDF-07AED4DC1109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1DF3-78FF-724F-848C-04264678AC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394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3106"/>
            <a:ext cx="4423767" cy="4000871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6" y="2468795"/>
            <a:ext cx="6943725" cy="12185191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3976"/>
            <a:ext cx="4423767" cy="9529853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B6DB-4AB9-ED4B-ADDF-07AED4DC1109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1DF3-78FF-724F-848C-04264678AC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090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901"/>
            <a:ext cx="11830050" cy="3314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4485"/>
            <a:ext cx="11830050" cy="10879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92351"/>
            <a:ext cx="3086100" cy="9128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B5B6DB-4AB9-ED4B-ADDF-07AED4DC1109}" type="datetimeFigureOut">
              <a:rPr lang="fr-FR" smtClean="0"/>
              <a:t>25/02/2026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92351"/>
            <a:ext cx="4629150" cy="9128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92351"/>
            <a:ext cx="3086100" cy="9128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8D1DF3-78FF-724F-848C-04264678AC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70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texte, capture d’écran, Police, graphisme&#10;&#10;Le contenu généré par l’IA peut être incorrect.">
            <a:extLst>
              <a:ext uri="{FF2B5EF4-FFF2-40B4-BE49-F238E27FC236}">
                <a16:creationId xmlns:a16="http://schemas.microsoft.com/office/drawing/2014/main" id="{C2EEDF89-FE93-A45E-B6FE-73D00B6FD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94"/>
            <a:ext cx="13716635" cy="1714579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317496F-643F-0393-F425-E16B2E752151}"/>
              </a:ext>
            </a:extLst>
          </p:cNvPr>
          <p:cNvSpPr txBox="1"/>
          <p:nvPr/>
        </p:nvSpPr>
        <p:spPr>
          <a:xfrm>
            <a:off x="1490091" y="12391224"/>
            <a:ext cx="638226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600" b="1" dirty="0">
                <a:solidFill>
                  <a:schemeClr val="bg1"/>
                </a:solidFill>
                <a:latin typeface="Barlow Condensed SemiBold" pitchFamily="2" charset="77"/>
              </a:rPr>
              <a:t>Nom Prénom</a:t>
            </a:r>
            <a:br>
              <a:rPr lang="fr-FR" sz="6600" b="1" dirty="0">
                <a:solidFill>
                  <a:schemeClr val="bg1"/>
                </a:solidFill>
                <a:latin typeface="Barlow Condensed SemiBold" pitchFamily="2" charset="77"/>
              </a:rPr>
            </a:br>
            <a:r>
              <a:rPr lang="fr-FR" sz="6600" dirty="0">
                <a:solidFill>
                  <a:srgbClr val="FFCD00"/>
                </a:solidFill>
                <a:latin typeface="Barlow Condensed Medium" pitchFamily="2" charset="77"/>
              </a:rPr>
              <a:t>Société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5ACAE84-9C23-3023-DC24-5D13409A4ED7}"/>
              </a:ext>
            </a:extLst>
          </p:cNvPr>
          <p:cNvSpPr/>
          <p:nvPr/>
        </p:nvSpPr>
        <p:spPr>
          <a:xfrm>
            <a:off x="6783635" y="13118823"/>
            <a:ext cx="2123658" cy="212365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1095E26-2A2F-4EE2-62DC-DB6AEEC86AE9}"/>
              </a:ext>
            </a:extLst>
          </p:cNvPr>
          <p:cNvSpPr txBox="1"/>
          <p:nvPr/>
        </p:nvSpPr>
        <p:spPr>
          <a:xfrm>
            <a:off x="6516499" y="13622676"/>
            <a:ext cx="265793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dirty="0">
                <a:latin typeface="Barlow Condensed SemiBold" pitchFamily="2" charset="77"/>
              </a:rPr>
              <a:t>Logo</a:t>
            </a:r>
            <a:endParaRPr lang="fr-FR" sz="4400" dirty="0">
              <a:latin typeface="Barlow Condensed Medium" pitchFamily="2" charset="77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F43E1ADC-3201-1FE1-9E0E-D8A370DC2B4E}"/>
              </a:ext>
            </a:extLst>
          </p:cNvPr>
          <p:cNvSpPr/>
          <p:nvPr/>
        </p:nvSpPr>
        <p:spPr>
          <a:xfrm>
            <a:off x="6980237" y="3051578"/>
            <a:ext cx="5021263" cy="502126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7AF9E3-0A8A-226A-A60E-5F4D68D78714}"/>
              </a:ext>
            </a:extLst>
          </p:cNvPr>
          <p:cNvSpPr txBox="1"/>
          <p:nvPr/>
        </p:nvSpPr>
        <p:spPr>
          <a:xfrm>
            <a:off x="6720437" y="5008211"/>
            <a:ext cx="528106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600" b="1" dirty="0">
                <a:latin typeface="Barlow Condensed SemiBold" pitchFamily="2" charset="77"/>
              </a:rPr>
              <a:t>Photo</a:t>
            </a:r>
            <a:endParaRPr lang="fr-FR" sz="6600" dirty="0">
              <a:latin typeface="Barlow Condensed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44996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2F87C-532B-CBD6-E43E-1FFA6B59B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graphisme, Police&#10;&#10;Le contenu généré par l’IA peut être incorrect.">
            <a:extLst>
              <a:ext uri="{FF2B5EF4-FFF2-40B4-BE49-F238E27FC236}">
                <a16:creationId xmlns:a16="http://schemas.microsoft.com/office/drawing/2014/main" id="{1142D5E1-0871-86A2-FF75-7C5735E98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86438"/>
            <a:ext cx="13786421" cy="1723302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9B3F09E-8FF8-F4CF-8EB2-F14868F04392}"/>
              </a:ext>
            </a:extLst>
          </p:cNvPr>
          <p:cNvSpPr txBox="1"/>
          <p:nvPr/>
        </p:nvSpPr>
        <p:spPr>
          <a:xfrm>
            <a:off x="1490091" y="12391224"/>
            <a:ext cx="638226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600" b="1" dirty="0">
                <a:solidFill>
                  <a:schemeClr val="bg1"/>
                </a:solidFill>
                <a:latin typeface="Barlow Condensed SemiBold" pitchFamily="2" charset="77"/>
              </a:rPr>
              <a:t>Nom Prénom</a:t>
            </a:r>
            <a:br>
              <a:rPr lang="fr-FR" sz="6600" b="1" dirty="0">
                <a:solidFill>
                  <a:schemeClr val="bg1"/>
                </a:solidFill>
                <a:latin typeface="Barlow Condensed SemiBold" pitchFamily="2" charset="77"/>
              </a:rPr>
            </a:br>
            <a:r>
              <a:rPr lang="fr-FR" sz="6600" dirty="0">
                <a:solidFill>
                  <a:srgbClr val="FFCD00"/>
                </a:solidFill>
                <a:latin typeface="Barlow Condensed Medium" pitchFamily="2" charset="77"/>
              </a:rPr>
              <a:t>Société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88F0839-8CEA-1A45-F8D5-42328FF9EC77}"/>
              </a:ext>
            </a:extLst>
          </p:cNvPr>
          <p:cNvSpPr/>
          <p:nvPr/>
        </p:nvSpPr>
        <p:spPr>
          <a:xfrm>
            <a:off x="6858000" y="2754471"/>
            <a:ext cx="5021263" cy="502126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4CC89B-FC75-905F-C95C-D8599F7DB392}"/>
              </a:ext>
            </a:extLst>
          </p:cNvPr>
          <p:cNvSpPr txBox="1"/>
          <p:nvPr/>
        </p:nvSpPr>
        <p:spPr>
          <a:xfrm>
            <a:off x="6598200" y="5326628"/>
            <a:ext cx="528106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6600" b="1" dirty="0">
                <a:latin typeface="Barlow Condensed SemiBold" pitchFamily="2" charset="77"/>
              </a:rPr>
              <a:t>Photo</a:t>
            </a:r>
            <a:endParaRPr lang="fr-FR" sz="6600" dirty="0">
              <a:latin typeface="Barlow Condensed Medium" pitchFamily="2" charset="77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89D3BCC-18D2-AFF2-90A8-899B7C75CEA0}"/>
              </a:ext>
            </a:extLst>
          </p:cNvPr>
          <p:cNvSpPr/>
          <p:nvPr/>
        </p:nvSpPr>
        <p:spPr>
          <a:xfrm>
            <a:off x="6783635" y="13118823"/>
            <a:ext cx="2123658" cy="212365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E612497-1938-4FDB-0592-4DAAB81CFAEA}"/>
              </a:ext>
            </a:extLst>
          </p:cNvPr>
          <p:cNvSpPr txBox="1"/>
          <p:nvPr/>
        </p:nvSpPr>
        <p:spPr>
          <a:xfrm>
            <a:off x="6516499" y="13622676"/>
            <a:ext cx="265793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dirty="0">
                <a:latin typeface="Barlow Condensed SemiBold" pitchFamily="2" charset="77"/>
              </a:rPr>
              <a:t>Logo</a:t>
            </a:r>
            <a:endParaRPr lang="fr-FR" sz="4400" dirty="0">
              <a:latin typeface="Barlow Condensed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713711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663823D163E74BBA6BA32626854DFC" ma:contentTypeVersion="12" ma:contentTypeDescription="Crée un document." ma:contentTypeScope="" ma:versionID="748962ecfd71ba76e408611a2806be71">
  <xsd:schema xmlns:xsd="http://www.w3.org/2001/XMLSchema" xmlns:xs="http://www.w3.org/2001/XMLSchema" xmlns:p="http://schemas.microsoft.com/office/2006/metadata/properties" xmlns:ns2="8e427215-321c-45ca-9a1d-7f0bdc28fe41" xmlns:ns3="7ffc282e-1f05-4ea2-abde-5c8b32e86ae0" targetNamespace="http://schemas.microsoft.com/office/2006/metadata/properties" ma:root="true" ma:fieldsID="0793234d7da440904ece267f51d9201e" ns2:_="" ns3:_="">
    <xsd:import namespace="8e427215-321c-45ca-9a1d-7f0bdc28fe41"/>
    <xsd:import namespace="7ffc282e-1f05-4ea2-abde-5c8b32e86a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427215-321c-45ca-9a1d-7f0bdc28fe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f5bfe009-0698-4f0a-aaca-d9746fe593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c282e-1f05-4ea2-abde-5c8b32e86ae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dcfb6ac-4fa2-41e1-942f-316af74e1426}" ma:internalName="TaxCatchAll" ma:showField="CatchAllData" ma:web="7ffc282e-1f05-4ea2-abde-5c8b32e86a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427215-321c-45ca-9a1d-7f0bdc28fe41">
      <Terms xmlns="http://schemas.microsoft.com/office/infopath/2007/PartnerControls"/>
    </lcf76f155ced4ddcb4097134ff3c332f>
    <TaxCatchAll xmlns="7ffc282e-1f05-4ea2-abde-5c8b32e86ae0" xsi:nil="true"/>
  </documentManagement>
</p:properties>
</file>

<file path=customXml/itemProps1.xml><?xml version="1.0" encoding="utf-8"?>
<ds:datastoreItem xmlns:ds="http://schemas.openxmlformats.org/officeDocument/2006/customXml" ds:itemID="{AB2E804A-B259-4E52-BCFC-1C6F006FD3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28EC01-3BDB-4246-9A95-467C85A5289F}"/>
</file>

<file path=customXml/itemProps3.xml><?xml version="1.0" encoding="utf-8"?>
<ds:datastoreItem xmlns:ds="http://schemas.openxmlformats.org/officeDocument/2006/customXml" ds:itemID="{8B772A38-138A-4D52-845D-42D08E8794E0}">
  <ds:schemaRefs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a2bac708-5962-4f0d-af23-5a556b5c64b7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12</Words>
  <Application>Microsoft Office PowerPoint</Application>
  <PresentationFormat>Personnalisé</PresentationFormat>
  <Paragraphs>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Barlow Condensed Medium</vt:lpstr>
      <vt:lpstr>Barlow Condensed SemiBold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DALLE</dc:creator>
  <cp:lastModifiedBy>Morgane WATHELET</cp:lastModifiedBy>
  <cp:revision>3</cp:revision>
  <dcterms:created xsi:type="dcterms:W3CDTF">2026-02-10T16:19:07Z</dcterms:created>
  <dcterms:modified xsi:type="dcterms:W3CDTF">2026-02-25T17:41:24Z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0x0101007C663823D163E74BBA6BA32626854DFC</vt:lpwstr>
  </property>
  <property fmtid="{D5CDD505-2E9C-101B-9397-08002B2CF9AE}" pid="3" name="MSIP_Label_26615553-48f4-466c-a66f-a3bb9a6459c5_Enabled">
    <vt:lpwstr>true</vt:lpwstr>
  </property>
  <property fmtid="{D5CDD505-2E9C-101B-9397-08002B2CF9AE}" pid="4" name="MSIP_Label_26615553-48f4-466c-a66f-a3bb9a6459c5_SetDate">
    <vt:lpwstr>2026-02-17T14:56:51Z</vt:lpwstr>
  </property>
  <property fmtid="{D5CDD505-2E9C-101B-9397-08002B2CF9AE}" pid="5" name="MSIP_Label_26615553-48f4-466c-a66f-a3bb9a6459c5_Method">
    <vt:lpwstr>Standard</vt:lpwstr>
  </property>
  <property fmtid="{D5CDD505-2E9C-101B-9397-08002B2CF9AE}" pid="6" name="MSIP_Label_26615553-48f4-466c-a66f-a3bb9a6459c5_Name">
    <vt:lpwstr>C1 - Interne</vt:lpwstr>
  </property>
  <property fmtid="{D5CDD505-2E9C-101B-9397-08002B2CF9AE}" pid="7" name="MSIP_Label_26615553-48f4-466c-a66f-a3bb9a6459c5_SiteId">
    <vt:lpwstr>1fbeb981-82a8-4cd1-8a51-a83806530676</vt:lpwstr>
  </property>
  <property fmtid="{D5CDD505-2E9C-101B-9397-08002B2CF9AE}" pid="8" name="MSIP_Label_26615553-48f4-466c-a66f-a3bb9a6459c5_ActionId">
    <vt:lpwstr>0683d7bb-6c6c-4e67-bbcc-efc5b0f484da</vt:lpwstr>
  </property>
  <property fmtid="{D5CDD505-2E9C-101B-9397-08002B2CF9AE}" pid="9" name="MSIP_Label_26615553-48f4-466c-a66f-a3bb9a6459c5_ContentBits">
    <vt:lpwstr>0</vt:lpwstr>
  </property>
  <property fmtid="{D5CDD505-2E9C-101B-9397-08002B2CF9AE}" pid="10" name="MSIP_Label_26615553-48f4-466c-a66f-a3bb9a6459c5_Tag">
    <vt:lpwstr>10, 3, 0, 2</vt:lpwstr>
  </property>
  <property fmtid="{D5CDD505-2E9C-101B-9397-08002B2CF9AE}" pid="11" name="MediaServiceImageTags">
    <vt:lpwstr/>
  </property>
  <property fmtid="{D5CDD505-2E9C-101B-9397-08002B2CF9AE}" pid="12" name="Order">
    <vt:r8>518600</vt:r8>
  </property>
  <property fmtid="{D5CDD505-2E9C-101B-9397-08002B2CF9AE}" pid="13" name="xd_Signature">
    <vt:bool>false</vt:bool>
  </property>
  <property fmtid="{D5CDD505-2E9C-101B-9397-08002B2CF9AE}" pid="14" name="xd_ProgID">
    <vt:lpwstr/>
  </property>
  <property fmtid="{D5CDD505-2E9C-101B-9397-08002B2CF9AE}" pid="15" name="ComplianceAssetId">
    <vt:lpwstr/>
  </property>
  <property fmtid="{D5CDD505-2E9C-101B-9397-08002B2CF9AE}" pid="16" name="TemplateUrl">
    <vt:lpwstr/>
  </property>
  <property fmtid="{D5CDD505-2E9C-101B-9397-08002B2CF9AE}" pid="17" name="_ExtendedDescription">
    <vt:lpwstr/>
  </property>
  <property fmtid="{D5CDD505-2E9C-101B-9397-08002B2CF9AE}" pid="18" name="TriggerFlowInfo">
    <vt:lpwstr/>
  </property>
</Properties>
</file>