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  <p:sldId id="257" r:id="rId6"/>
  </p:sldIdLst>
  <p:sldSz cx="13716000" cy="24382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F5EEA-ADE6-4598-AE8A-053163BC7FF9}" v="7" dt="2026-02-25T17:41:45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6" d="100"/>
          <a:sy n="16" d="100"/>
        </p:scale>
        <p:origin x="2420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gane WATHELET" userId="03173c3e-6633-402c-a1e8-9e01029c95ba" providerId="ADAL" clId="{4FB68A88-B618-4800-8DD0-0E09FCBDF5DF}"/>
    <pc:docChg chg="undo custSel mod modSld">
      <pc:chgData name="Morgane WATHELET" userId="03173c3e-6633-402c-a1e8-9e01029c95ba" providerId="ADAL" clId="{4FB68A88-B618-4800-8DD0-0E09FCBDF5DF}" dt="2026-02-25T17:41:52.937" v="38" actId="167"/>
      <pc:docMkLst>
        <pc:docMk/>
      </pc:docMkLst>
      <pc:sldChg chg="addSp delSp modSp mod">
        <pc:chgData name="Morgane WATHELET" userId="03173c3e-6633-402c-a1e8-9e01029c95ba" providerId="ADAL" clId="{4FB68A88-B618-4800-8DD0-0E09FCBDF5DF}" dt="2026-02-25T17:41:43.223" v="34" actId="21"/>
        <pc:sldMkLst>
          <pc:docMk/>
          <pc:sldMk cId="511151939" sldId="256"/>
        </pc:sldMkLst>
        <pc:picChg chg="add del mod">
          <ac:chgData name="Morgane WATHELET" userId="03173c3e-6633-402c-a1e8-9e01029c95ba" providerId="ADAL" clId="{4FB68A88-B618-4800-8DD0-0E09FCBDF5DF}" dt="2026-02-25T17:38:21.355" v="4" actId="21"/>
          <ac:picMkLst>
            <pc:docMk/>
            <pc:sldMk cId="511151939" sldId="256"/>
            <ac:picMk id="4" creationId="{25807849-D823-BDF4-1424-1183E601B02E}"/>
          </ac:picMkLst>
        </pc:picChg>
        <pc:picChg chg="del">
          <ac:chgData name="Morgane WATHELET" userId="03173c3e-6633-402c-a1e8-9e01029c95ba" providerId="ADAL" clId="{4FB68A88-B618-4800-8DD0-0E09FCBDF5DF}" dt="2026-02-25T17:40:06.450" v="26" actId="478"/>
          <ac:picMkLst>
            <pc:docMk/>
            <pc:sldMk cId="511151939" sldId="256"/>
            <ac:picMk id="5" creationId="{1F3B8629-2916-1411-20CB-356F8168A437}"/>
          </ac:picMkLst>
        </pc:picChg>
        <pc:picChg chg="add del mod">
          <ac:chgData name="Morgane WATHELET" userId="03173c3e-6633-402c-a1e8-9e01029c95ba" providerId="ADAL" clId="{4FB68A88-B618-4800-8DD0-0E09FCBDF5DF}" dt="2026-02-25T17:41:43.223" v="34" actId="21"/>
          <ac:picMkLst>
            <pc:docMk/>
            <pc:sldMk cId="511151939" sldId="256"/>
            <ac:picMk id="7" creationId="{981AC41E-FBD6-902E-D8FD-AFE5D35CED3D}"/>
          </ac:picMkLst>
        </pc:picChg>
        <pc:picChg chg="add mod ord">
          <ac:chgData name="Morgane WATHELET" userId="03173c3e-6633-402c-a1e8-9e01029c95ba" providerId="ADAL" clId="{4FB68A88-B618-4800-8DD0-0E09FCBDF5DF}" dt="2026-02-25T17:40:16.038" v="30" actId="167"/>
          <ac:picMkLst>
            <pc:docMk/>
            <pc:sldMk cId="511151939" sldId="256"/>
            <ac:picMk id="12" creationId="{E54AAFF9-E4E6-54CB-6969-138CCA655182}"/>
          </ac:picMkLst>
        </pc:picChg>
      </pc:sldChg>
      <pc:sldChg chg="addSp delSp modSp mod">
        <pc:chgData name="Morgane WATHELET" userId="03173c3e-6633-402c-a1e8-9e01029c95ba" providerId="ADAL" clId="{4FB68A88-B618-4800-8DD0-0E09FCBDF5DF}" dt="2026-02-25T17:41:52.937" v="38" actId="167"/>
        <pc:sldMkLst>
          <pc:docMk/>
          <pc:sldMk cId="1568615702" sldId="257"/>
        </pc:sldMkLst>
        <pc:spChg chg="del">
          <ac:chgData name="Morgane WATHELET" userId="03173c3e-6633-402c-a1e8-9e01029c95ba" providerId="ADAL" clId="{4FB68A88-B618-4800-8DD0-0E09FCBDF5DF}" dt="2026-02-25T17:38:32.125" v="9" actId="478"/>
          <ac:spMkLst>
            <pc:docMk/>
            <pc:sldMk cId="1568615702" sldId="257"/>
            <ac:spMk id="2" creationId="{611AA9CC-74C7-1B12-2EB5-4D3D4D9892A4}"/>
          </ac:spMkLst>
        </pc:spChg>
        <pc:spChg chg="del">
          <ac:chgData name="Morgane WATHELET" userId="03173c3e-6633-402c-a1e8-9e01029c95ba" providerId="ADAL" clId="{4FB68A88-B618-4800-8DD0-0E09FCBDF5DF}" dt="2026-02-25T17:38:30.460" v="8" actId="478"/>
          <ac:spMkLst>
            <pc:docMk/>
            <pc:sldMk cId="1568615702" sldId="257"/>
            <ac:spMk id="3" creationId="{94C1BE7E-B815-F61E-2D12-0B4BA67639AB}"/>
          </ac:spMkLst>
        </pc:spChg>
        <pc:spChg chg="mod">
          <ac:chgData name="Morgane WATHELET" userId="03173c3e-6633-402c-a1e8-9e01029c95ba" providerId="ADAL" clId="{4FB68A88-B618-4800-8DD0-0E09FCBDF5DF}" dt="2026-02-25T17:39:59.829" v="21" actId="1076"/>
          <ac:spMkLst>
            <pc:docMk/>
            <pc:sldMk cId="1568615702" sldId="257"/>
            <ac:spMk id="5" creationId="{232FAACA-FA24-07BC-1EC8-42F5D0DBFB90}"/>
          </ac:spMkLst>
        </pc:spChg>
        <pc:picChg chg="del">
          <ac:chgData name="Morgane WATHELET" userId="03173c3e-6633-402c-a1e8-9e01029c95ba" providerId="ADAL" clId="{4FB68A88-B618-4800-8DD0-0E09FCBDF5DF}" dt="2026-02-25T17:38:27.390" v="7" actId="478"/>
          <ac:picMkLst>
            <pc:docMk/>
            <pc:sldMk cId="1568615702" sldId="257"/>
            <ac:picMk id="4" creationId="{95F504A0-EF04-CE3F-1884-2ED7A700DF9E}"/>
          </ac:picMkLst>
        </pc:picChg>
        <pc:picChg chg="add del mod ord">
          <ac:chgData name="Morgane WATHELET" userId="03173c3e-6633-402c-a1e8-9e01029c95ba" providerId="ADAL" clId="{4FB68A88-B618-4800-8DD0-0E09FCBDF5DF}" dt="2026-02-25T17:40:04.405" v="25" actId="478"/>
          <ac:picMkLst>
            <pc:docMk/>
            <pc:sldMk cId="1568615702" sldId="257"/>
            <ac:picMk id="10" creationId="{25807849-D823-BDF4-1424-1183E601B02E}"/>
          </ac:picMkLst>
        </pc:picChg>
        <pc:picChg chg="add del mod">
          <ac:chgData name="Morgane WATHELET" userId="03173c3e-6633-402c-a1e8-9e01029c95ba" providerId="ADAL" clId="{4FB68A88-B618-4800-8DD0-0E09FCBDF5DF}" dt="2026-02-25T17:39:59.026" v="20"/>
          <ac:picMkLst>
            <pc:docMk/>
            <pc:sldMk cId="1568615702" sldId="257"/>
            <ac:picMk id="12" creationId="{E54AAFF9-E4E6-54CB-6969-138CCA655182}"/>
          </ac:picMkLst>
        </pc:picChg>
        <pc:picChg chg="add mod ord">
          <ac:chgData name="Morgane WATHELET" userId="03173c3e-6633-402c-a1e8-9e01029c95ba" providerId="ADAL" clId="{4FB68A88-B618-4800-8DD0-0E09FCBDF5DF}" dt="2026-02-25T17:41:52.937" v="38" actId="167"/>
          <ac:picMkLst>
            <pc:docMk/>
            <pc:sldMk cId="1568615702" sldId="257"/>
            <ac:picMk id="13" creationId="{981AC41E-FBD6-902E-D8FD-AFE5D35CED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990364"/>
            <a:ext cx="11658600" cy="8488692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12806412"/>
            <a:ext cx="10287000" cy="5886771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75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800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298138"/>
            <a:ext cx="2957513" cy="2066296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298138"/>
            <a:ext cx="8701088" cy="2066296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78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5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6078678"/>
            <a:ext cx="11830050" cy="10142405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6317034"/>
            <a:ext cx="11830050" cy="533365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6490689"/>
            <a:ext cx="5829300" cy="154704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6490689"/>
            <a:ext cx="5829300" cy="154704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7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1298143"/>
            <a:ext cx="11830050" cy="471280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5977080"/>
            <a:ext cx="5802510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8906353"/>
            <a:ext cx="5802510" cy="1309990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5977080"/>
            <a:ext cx="5831087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8906353"/>
            <a:ext cx="5831087" cy="1309990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7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21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80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3510621"/>
            <a:ext cx="6943725" cy="17327317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77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3510621"/>
            <a:ext cx="6943725" cy="17327317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5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F84990-80C4-1445-9A1F-E656467B0B8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22598890"/>
            <a:ext cx="462915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50989B-604F-D449-82F4-C9E212AD0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74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E54AAFF9-E4E6-54CB-6969-138CCA655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5"/>
            <a:ext cx="13715554" cy="2438320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298A4F9-B82C-77FD-493F-2F6E6337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3397D9-C221-4DF0-0C96-4D9B37999D97}"/>
              </a:ext>
            </a:extLst>
          </p:cNvPr>
          <p:cNvSpPr txBox="1"/>
          <p:nvPr/>
        </p:nvSpPr>
        <p:spPr>
          <a:xfrm>
            <a:off x="3023056" y="16307076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5976252-F46F-CC1C-7067-2AB974FB02AA}"/>
              </a:ext>
            </a:extLst>
          </p:cNvPr>
          <p:cNvSpPr/>
          <p:nvPr/>
        </p:nvSpPr>
        <p:spPr>
          <a:xfrm>
            <a:off x="3823852" y="4738255"/>
            <a:ext cx="6068291" cy="606829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803C202-8804-794C-0921-35461E78E084}"/>
              </a:ext>
            </a:extLst>
          </p:cNvPr>
          <p:cNvSpPr txBox="1"/>
          <p:nvPr/>
        </p:nvSpPr>
        <p:spPr>
          <a:xfrm>
            <a:off x="3509876" y="7218402"/>
            <a:ext cx="638226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06EC800-0137-42FA-14CE-E8A421D1ECA1}"/>
              </a:ext>
            </a:extLst>
          </p:cNvPr>
          <p:cNvSpPr/>
          <p:nvPr/>
        </p:nvSpPr>
        <p:spPr>
          <a:xfrm>
            <a:off x="9826828" y="17051670"/>
            <a:ext cx="2527173" cy="25271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25E12D-DF1C-189B-8256-28AC74628106}"/>
              </a:ext>
            </a:extLst>
          </p:cNvPr>
          <p:cNvSpPr txBox="1"/>
          <p:nvPr/>
        </p:nvSpPr>
        <p:spPr>
          <a:xfrm>
            <a:off x="9770003" y="17761258"/>
            <a:ext cx="26579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Logo</a:t>
            </a:r>
            <a:endParaRPr lang="fr-FR" sz="66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11151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1D894-2F1F-0496-699C-5AF77A689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capture d’écran, graphisme, Police&#10;&#10;Le contenu généré par l’IA peut être incorrect.">
            <a:extLst>
              <a:ext uri="{FF2B5EF4-FFF2-40B4-BE49-F238E27FC236}">
                <a16:creationId xmlns:a16="http://schemas.microsoft.com/office/drawing/2014/main" id="{981AC41E-FBD6-902E-D8FD-AFE5D35CE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24384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2FAACA-FA24-07BC-1EC8-42F5D0DBFB90}"/>
              </a:ext>
            </a:extLst>
          </p:cNvPr>
          <p:cNvSpPr txBox="1"/>
          <p:nvPr/>
        </p:nvSpPr>
        <p:spPr>
          <a:xfrm>
            <a:off x="3023056" y="16307077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5108170-CA61-F269-DCF9-333F6004B3AE}"/>
              </a:ext>
            </a:extLst>
          </p:cNvPr>
          <p:cNvSpPr/>
          <p:nvPr/>
        </p:nvSpPr>
        <p:spPr>
          <a:xfrm>
            <a:off x="3823852" y="4738255"/>
            <a:ext cx="6068291" cy="606829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43592D-3E35-0B3D-2819-52E14A12F177}"/>
              </a:ext>
            </a:extLst>
          </p:cNvPr>
          <p:cNvSpPr txBox="1"/>
          <p:nvPr/>
        </p:nvSpPr>
        <p:spPr>
          <a:xfrm>
            <a:off x="3509876" y="7218402"/>
            <a:ext cx="638226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54E34AF-CF7A-5338-9E81-BCAD7B1779AB}"/>
              </a:ext>
            </a:extLst>
          </p:cNvPr>
          <p:cNvSpPr/>
          <p:nvPr/>
        </p:nvSpPr>
        <p:spPr>
          <a:xfrm>
            <a:off x="9826828" y="17051671"/>
            <a:ext cx="2527173" cy="252717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C19343-389B-45E3-5FF0-A6652E8DC4E6}"/>
              </a:ext>
            </a:extLst>
          </p:cNvPr>
          <p:cNvSpPr txBox="1"/>
          <p:nvPr/>
        </p:nvSpPr>
        <p:spPr>
          <a:xfrm>
            <a:off x="9770003" y="17761259"/>
            <a:ext cx="26579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Logo</a:t>
            </a:r>
            <a:endParaRPr lang="fr-FR" sz="66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686157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63823D163E74BBA6BA32626854DFC" ma:contentTypeVersion="12" ma:contentTypeDescription="Crée un document." ma:contentTypeScope="" ma:versionID="748962ecfd71ba76e408611a2806be71">
  <xsd:schema xmlns:xsd="http://www.w3.org/2001/XMLSchema" xmlns:xs="http://www.w3.org/2001/XMLSchema" xmlns:p="http://schemas.microsoft.com/office/2006/metadata/properties" xmlns:ns2="8e427215-321c-45ca-9a1d-7f0bdc28fe41" xmlns:ns3="7ffc282e-1f05-4ea2-abde-5c8b32e86ae0" targetNamespace="http://schemas.microsoft.com/office/2006/metadata/properties" ma:root="true" ma:fieldsID="0793234d7da440904ece267f51d9201e" ns2:_="" ns3:_="">
    <xsd:import namespace="8e427215-321c-45ca-9a1d-7f0bdc28fe41"/>
    <xsd:import namespace="7ffc282e-1f05-4ea2-abde-5c8b32e86a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27215-321c-45ca-9a1d-7f0bdc28f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f5bfe009-0698-4f0a-aaca-d9746fe593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c282e-1f05-4ea2-abde-5c8b32e86ae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cfb6ac-4fa2-41e1-942f-316af74e1426}" ma:internalName="TaxCatchAll" ma:showField="CatchAllData" ma:web="7ffc282e-1f05-4ea2-abde-5c8b32e86a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427215-321c-45ca-9a1d-7f0bdc28fe41">
      <Terms xmlns="http://schemas.microsoft.com/office/infopath/2007/PartnerControls"/>
    </lcf76f155ced4ddcb4097134ff3c332f>
    <TaxCatchAll xmlns="7ffc282e-1f05-4ea2-abde-5c8b32e86ae0" xsi:nil="true"/>
  </documentManagement>
</p:properties>
</file>

<file path=customXml/itemProps1.xml><?xml version="1.0" encoding="utf-8"?>
<ds:datastoreItem xmlns:ds="http://schemas.openxmlformats.org/officeDocument/2006/customXml" ds:itemID="{52E69654-D809-4713-95C0-FFCD632EC3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E23878-F82F-4521-B50F-5334CDCB7492}"/>
</file>

<file path=customXml/itemProps3.xml><?xml version="1.0" encoding="utf-8"?>
<ds:datastoreItem xmlns:ds="http://schemas.openxmlformats.org/officeDocument/2006/customXml" ds:itemID="{ADDD28C6-B4A1-405B-A78B-9EBECFDAB275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a2bac708-5962-4f0d-af23-5a556b5c64b7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13</Words>
  <Application>Microsoft Office PowerPoint</Application>
  <PresentationFormat>Personnalisé</PresentationFormat>
  <Paragraphs>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Barlow Condensed Medium</vt:lpstr>
      <vt:lpstr>Barlow Condensed SemiBold</vt:lpstr>
      <vt:lpstr>Thème Office</vt:lpstr>
      <vt:lpstr>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DALLE</dc:creator>
  <cp:lastModifiedBy>Morgane WATHELET</cp:lastModifiedBy>
  <cp:revision>2</cp:revision>
  <dcterms:created xsi:type="dcterms:W3CDTF">2026-02-10T16:13:09Z</dcterms:created>
  <dcterms:modified xsi:type="dcterms:W3CDTF">2026-02-25T17:41:55Z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0x0101007C663823D163E74BBA6BA32626854DFC</vt:lpwstr>
  </property>
  <property fmtid="{D5CDD505-2E9C-101B-9397-08002B2CF9AE}" pid="3" name="Order">
    <vt:r8>518900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SIP_Label_26615553-48f4-466c-a66f-a3bb9a6459c5_Enabled">
    <vt:lpwstr>true</vt:lpwstr>
  </property>
  <property fmtid="{D5CDD505-2E9C-101B-9397-08002B2CF9AE}" pid="11" name="MSIP_Label_26615553-48f4-466c-a66f-a3bb9a6459c5_SetDate">
    <vt:lpwstr>2026-02-25T17:38:25Z</vt:lpwstr>
  </property>
  <property fmtid="{D5CDD505-2E9C-101B-9397-08002B2CF9AE}" pid="12" name="MSIP_Label_26615553-48f4-466c-a66f-a3bb9a6459c5_Method">
    <vt:lpwstr>Standard</vt:lpwstr>
  </property>
  <property fmtid="{D5CDD505-2E9C-101B-9397-08002B2CF9AE}" pid="13" name="MSIP_Label_26615553-48f4-466c-a66f-a3bb9a6459c5_Name">
    <vt:lpwstr>C1 - Interne</vt:lpwstr>
  </property>
  <property fmtid="{D5CDD505-2E9C-101B-9397-08002B2CF9AE}" pid="14" name="MSIP_Label_26615553-48f4-466c-a66f-a3bb9a6459c5_SiteId">
    <vt:lpwstr>1fbeb981-82a8-4cd1-8a51-a83806530676</vt:lpwstr>
  </property>
  <property fmtid="{D5CDD505-2E9C-101B-9397-08002B2CF9AE}" pid="15" name="MSIP_Label_26615553-48f4-466c-a66f-a3bb9a6459c5_ActionId">
    <vt:lpwstr>ca074dc6-fd50-4981-b8ee-b7522398b246</vt:lpwstr>
  </property>
  <property fmtid="{D5CDD505-2E9C-101B-9397-08002B2CF9AE}" pid="16" name="MSIP_Label_26615553-48f4-466c-a66f-a3bb9a6459c5_ContentBits">
    <vt:lpwstr>0</vt:lpwstr>
  </property>
  <property fmtid="{D5CDD505-2E9C-101B-9397-08002B2CF9AE}" pid="17" name="MSIP_Label_26615553-48f4-466c-a66f-a3bb9a6459c5_Tag">
    <vt:lpwstr>10, 3, 0, 1</vt:lpwstr>
  </property>
  <property fmtid="{D5CDD505-2E9C-101B-9397-08002B2CF9AE}" pid="18" name="MediaServiceImageTags">
    <vt:lpwstr/>
  </property>
</Properties>
</file>